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varScale="1">
        <p:scale>
          <a:sx n="98" d="100"/>
          <a:sy n="98" d="100"/>
        </p:scale>
        <p:origin x="110" y="1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1A99B-50A6-F7E1-81F2-9E465B6883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12AD8DF-458D-EDE6-08A6-CED69482EA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B760034-E70A-E95A-FD4F-892EE8569ACC}"/>
              </a:ext>
            </a:extLst>
          </p:cNvPr>
          <p:cNvSpPr>
            <a:spLocks noGrp="1"/>
          </p:cNvSpPr>
          <p:nvPr>
            <p:ph type="dt" sz="half" idx="10"/>
          </p:nvPr>
        </p:nvSpPr>
        <p:spPr/>
        <p:txBody>
          <a:bodyPr/>
          <a:lstStyle/>
          <a:p>
            <a:fld id="{15075ED0-BDC3-4D5C-8EA4-E4765DE70880}" type="datetimeFigureOut">
              <a:rPr lang="en-IN" smtClean="0"/>
              <a:t>30-08-2023</a:t>
            </a:fld>
            <a:endParaRPr lang="en-IN"/>
          </a:p>
        </p:txBody>
      </p:sp>
      <p:sp>
        <p:nvSpPr>
          <p:cNvPr id="5" name="Footer Placeholder 4">
            <a:extLst>
              <a:ext uri="{FF2B5EF4-FFF2-40B4-BE49-F238E27FC236}">
                <a16:creationId xmlns:a16="http://schemas.microsoft.com/office/drawing/2014/main" id="{5BEE42C8-F0E9-BE80-F515-7FDAAAA2A3F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5CA9929-E43D-1313-6AD5-2A9874C9C707}"/>
              </a:ext>
            </a:extLst>
          </p:cNvPr>
          <p:cNvSpPr>
            <a:spLocks noGrp="1"/>
          </p:cNvSpPr>
          <p:nvPr>
            <p:ph type="sldNum" sz="quarter" idx="12"/>
          </p:nvPr>
        </p:nvSpPr>
        <p:spPr/>
        <p:txBody>
          <a:bodyPr/>
          <a:lstStyle/>
          <a:p>
            <a:fld id="{5B1D20BB-CF8A-4C68-BBBB-7292CC148937}" type="slidenum">
              <a:rPr lang="en-IN" smtClean="0"/>
              <a:t>‹#›</a:t>
            </a:fld>
            <a:endParaRPr lang="en-IN"/>
          </a:p>
        </p:txBody>
      </p:sp>
    </p:spTree>
    <p:extLst>
      <p:ext uri="{BB962C8B-B14F-4D97-AF65-F5344CB8AC3E}">
        <p14:creationId xmlns:p14="http://schemas.microsoft.com/office/powerpoint/2010/main" val="3538279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03EAA-F532-6D13-65A5-534A2A07A9E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14271B6-17B1-2A97-A630-978476482F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ACC2C3D-EA31-2C73-84A5-B58D0F433309}"/>
              </a:ext>
            </a:extLst>
          </p:cNvPr>
          <p:cNvSpPr>
            <a:spLocks noGrp="1"/>
          </p:cNvSpPr>
          <p:nvPr>
            <p:ph type="dt" sz="half" idx="10"/>
          </p:nvPr>
        </p:nvSpPr>
        <p:spPr/>
        <p:txBody>
          <a:bodyPr/>
          <a:lstStyle/>
          <a:p>
            <a:fld id="{15075ED0-BDC3-4D5C-8EA4-E4765DE70880}" type="datetimeFigureOut">
              <a:rPr lang="en-IN" smtClean="0"/>
              <a:t>30-08-2023</a:t>
            </a:fld>
            <a:endParaRPr lang="en-IN"/>
          </a:p>
        </p:txBody>
      </p:sp>
      <p:sp>
        <p:nvSpPr>
          <p:cNvPr id="5" name="Footer Placeholder 4">
            <a:extLst>
              <a:ext uri="{FF2B5EF4-FFF2-40B4-BE49-F238E27FC236}">
                <a16:creationId xmlns:a16="http://schemas.microsoft.com/office/drawing/2014/main" id="{8FFA863A-F2C6-9453-E296-EF94C47402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03AB21A-B6BA-2AFC-388C-1A4D4B25944A}"/>
              </a:ext>
            </a:extLst>
          </p:cNvPr>
          <p:cNvSpPr>
            <a:spLocks noGrp="1"/>
          </p:cNvSpPr>
          <p:nvPr>
            <p:ph type="sldNum" sz="quarter" idx="12"/>
          </p:nvPr>
        </p:nvSpPr>
        <p:spPr/>
        <p:txBody>
          <a:bodyPr/>
          <a:lstStyle/>
          <a:p>
            <a:fld id="{5B1D20BB-CF8A-4C68-BBBB-7292CC148937}" type="slidenum">
              <a:rPr lang="en-IN" smtClean="0"/>
              <a:t>‹#›</a:t>
            </a:fld>
            <a:endParaRPr lang="en-IN"/>
          </a:p>
        </p:txBody>
      </p:sp>
    </p:spTree>
    <p:extLst>
      <p:ext uri="{BB962C8B-B14F-4D97-AF65-F5344CB8AC3E}">
        <p14:creationId xmlns:p14="http://schemas.microsoft.com/office/powerpoint/2010/main" val="1775422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47E406-ECF7-069C-0B82-D697A63E631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26C31F1-46DC-1C1A-B647-546E1CC0B1A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F7F2C92-EA87-7A32-7BD8-E4337399952F}"/>
              </a:ext>
            </a:extLst>
          </p:cNvPr>
          <p:cNvSpPr>
            <a:spLocks noGrp="1"/>
          </p:cNvSpPr>
          <p:nvPr>
            <p:ph type="dt" sz="half" idx="10"/>
          </p:nvPr>
        </p:nvSpPr>
        <p:spPr/>
        <p:txBody>
          <a:bodyPr/>
          <a:lstStyle/>
          <a:p>
            <a:fld id="{15075ED0-BDC3-4D5C-8EA4-E4765DE70880}" type="datetimeFigureOut">
              <a:rPr lang="en-IN" smtClean="0"/>
              <a:t>30-08-2023</a:t>
            </a:fld>
            <a:endParaRPr lang="en-IN"/>
          </a:p>
        </p:txBody>
      </p:sp>
      <p:sp>
        <p:nvSpPr>
          <p:cNvPr id="5" name="Footer Placeholder 4">
            <a:extLst>
              <a:ext uri="{FF2B5EF4-FFF2-40B4-BE49-F238E27FC236}">
                <a16:creationId xmlns:a16="http://schemas.microsoft.com/office/drawing/2014/main" id="{DA48C01A-0A08-2265-AE7D-A643FA356EB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3C5C648-0DDB-1DD6-9392-69B0671964FB}"/>
              </a:ext>
            </a:extLst>
          </p:cNvPr>
          <p:cNvSpPr>
            <a:spLocks noGrp="1"/>
          </p:cNvSpPr>
          <p:nvPr>
            <p:ph type="sldNum" sz="quarter" idx="12"/>
          </p:nvPr>
        </p:nvSpPr>
        <p:spPr/>
        <p:txBody>
          <a:bodyPr/>
          <a:lstStyle/>
          <a:p>
            <a:fld id="{5B1D20BB-CF8A-4C68-BBBB-7292CC148937}" type="slidenum">
              <a:rPr lang="en-IN" smtClean="0"/>
              <a:t>‹#›</a:t>
            </a:fld>
            <a:endParaRPr lang="en-IN"/>
          </a:p>
        </p:txBody>
      </p:sp>
    </p:spTree>
    <p:extLst>
      <p:ext uri="{BB962C8B-B14F-4D97-AF65-F5344CB8AC3E}">
        <p14:creationId xmlns:p14="http://schemas.microsoft.com/office/powerpoint/2010/main" val="3983650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AFC7D-4FA8-C2F0-6585-B980D5FF45A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229BCB6-67BB-65B3-B1F0-D2590D39127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0DBC5B5-13B3-493C-6C72-BB8D4085E2AE}"/>
              </a:ext>
            </a:extLst>
          </p:cNvPr>
          <p:cNvSpPr>
            <a:spLocks noGrp="1"/>
          </p:cNvSpPr>
          <p:nvPr>
            <p:ph type="dt" sz="half" idx="10"/>
          </p:nvPr>
        </p:nvSpPr>
        <p:spPr/>
        <p:txBody>
          <a:bodyPr/>
          <a:lstStyle/>
          <a:p>
            <a:fld id="{15075ED0-BDC3-4D5C-8EA4-E4765DE70880}" type="datetimeFigureOut">
              <a:rPr lang="en-IN" smtClean="0"/>
              <a:t>30-08-2023</a:t>
            </a:fld>
            <a:endParaRPr lang="en-IN"/>
          </a:p>
        </p:txBody>
      </p:sp>
      <p:sp>
        <p:nvSpPr>
          <p:cNvPr id="5" name="Footer Placeholder 4">
            <a:extLst>
              <a:ext uri="{FF2B5EF4-FFF2-40B4-BE49-F238E27FC236}">
                <a16:creationId xmlns:a16="http://schemas.microsoft.com/office/drawing/2014/main" id="{88C068DE-E6AD-ABEC-5A57-CB805FF411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F5AE696-42D7-94FC-3394-A34347E4BE05}"/>
              </a:ext>
            </a:extLst>
          </p:cNvPr>
          <p:cNvSpPr>
            <a:spLocks noGrp="1"/>
          </p:cNvSpPr>
          <p:nvPr>
            <p:ph type="sldNum" sz="quarter" idx="12"/>
          </p:nvPr>
        </p:nvSpPr>
        <p:spPr/>
        <p:txBody>
          <a:bodyPr/>
          <a:lstStyle/>
          <a:p>
            <a:fld id="{5B1D20BB-CF8A-4C68-BBBB-7292CC148937}" type="slidenum">
              <a:rPr lang="en-IN" smtClean="0"/>
              <a:t>‹#›</a:t>
            </a:fld>
            <a:endParaRPr lang="en-IN"/>
          </a:p>
        </p:txBody>
      </p:sp>
    </p:spTree>
    <p:extLst>
      <p:ext uri="{BB962C8B-B14F-4D97-AF65-F5344CB8AC3E}">
        <p14:creationId xmlns:p14="http://schemas.microsoft.com/office/powerpoint/2010/main" val="3914863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E8FEE-C080-13EF-D3BB-6206740FC2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D3A8E48-9A80-BAB0-88EF-11F079ED34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318434-3A49-6FBE-AE40-E3E159BA9F2D}"/>
              </a:ext>
            </a:extLst>
          </p:cNvPr>
          <p:cNvSpPr>
            <a:spLocks noGrp="1"/>
          </p:cNvSpPr>
          <p:nvPr>
            <p:ph type="dt" sz="half" idx="10"/>
          </p:nvPr>
        </p:nvSpPr>
        <p:spPr/>
        <p:txBody>
          <a:bodyPr/>
          <a:lstStyle/>
          <a:p>
            <a:fld id="{15075ED0-BDC3-4D5C-8EA4-E4765DE70880}" type="datetimeFigureOut">
              <a:rPr lang="en-IN" smtClean="0"/>
              <a:t>30-08-2023</a:t>
            </a:fld>
            <a:endParaRPr lang="en-IN"/>
          </a:p>
        </p:txBody>
      </p:sp>
      <p:sp>
        <p:nvSpPr>
          <p:cNvPr id="5" name="Footer Placeholder 4">
            <a:extLst>
              <a:ext uri="{FF2B5EF4-FFF2-40B4-BE49-F238E27FC236}">
                <a16:creationId xmlns:a16="http://schemas.microsoft.com/office/drawing/2014/main" id="{1196C196-BB42-7CAC-452F-36E8B04C64F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58A97A4-5773-0965-73FD-6ACFA00F9C02}"/>
              </a:ext>
            </a:extLst>
          </p:cNvPr>
          <p:cNvSpPr>
            <a:spLocks noGrp="1"/>
          </p:cNvSpPr>
          <p:nvPr>
            <p:ph type="sldNum" sz="quarter" idx="12"/>
          </p:nvPr>
        </p:nvSpPr>
        <p:spPr/>
        <p:txBody>
          <a:bodyPr/>
          <a:lstStyle/>
          <a:p>
            <a:fld id="{5B1D20BB-CF8A-4C68-BBBB-7292CC148937}" type="slidenum">
              <a:rPr lang="en-IN" smtClean="0"/>
              <a:t>‹#›</a:t>
            </a:fld>
            <a:endParaRPr lang="en-IN"/>
          </a:p>
        </p:txBody>
      </p:sp>
    </p:spTree>
    <p:extLst>
      <p:ext uri="{BB962C8B-B14F-4D97-AF65-F5344CB8AC3E}">
        <p14:creationId xmlns:p14="http://schemas.microsoft.com/office/powerpoint/2010/main" val="15738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E1D11-7B80-44F5-2B49-5284428381A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F569D3B-E157-C5F9-20C6-068CA0AEB2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13915D3-1B49-18BA-2EED-6E5A417134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3B64C22-2C6A-9DEE-DE1C-5A39AC656909}"/>
              </a:ext>
            </a:extLst>
          </p:cNvPr>
          <p:cNvSpPr>
            <a:spLocks noGrp="1"/>
          </p:cNvSpPr>
          <p:nvPr>
            <p:ph type="dt" sz="half" idx="10"/>
          </p:nvPr>
        </p:nvSpPr>
        <p:spPr/>
        <p:txBody>
          <a:bodyPr/>
          <a:lstStyle/>
          <a:p>
            <a:fld id="{15075ED0-BDC3-4D5C-8EA4-E4765DE70880}" type="datetimeFigureOut">
              <a:rPr lang="en-IN" smtClean="0"/>
              <a:t>30-08-2023</a:t>
            </a:fld>
            <a:endParaRPr lang="en-IN"/>
          </a:p>
        </p:txBody>
      </p:sp>
      <p:sp>
        <p:nvSpPr>
          <p:cNvPr id="6" name="Footer Placeholder 5">
            <a:extLst>
              <a:ext uri="{FF2B5EF4-FFF2-40B4-BE49-F238E27FC236}">
                <a16:creationId xmlns:a16="http://schemas.microsoft.com/office/drawing/2014/main" id="{D5A50DCF-6445-A737-383C-4DD203A661D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014F985-E791-CF6E-D839-2540135AB9EE}"/>
              </a:ext>
            </a:extLst>
          </p:cNvPr>
          <p:cNvSpPr>
            <a:spLocks noGrp="1"/>
          </p:cNvSpPr>
          <p:nvPr>
            <p:ph type="sldNum" sz="quarter" idx="12"/>
          </p:nvPr>
        </p:nvSpPr>
        <p:spPr/>
        <p:txBody>
          <a:bodyPr/>
          <a:lstStyle/>
          <a:p>
            <a:fld id="{5B1D20BB-CF8A-4C68-BBBB-7292CC148937}" type="slidenum">
              <a:rPr lang="en-IN" smtClean="0"/>
              <a:t>‹#›</a:t>
            </a:fld>
            <a:endParaRPr lang="en-IN"/>
          </a:p>
        </p:txBody>
      </p:sp>
    </p:spTree>
    <p:extLst>
      <p:ext uri="{BB962C8B-B14F-4D97-AF65-F5344CB8AC3E}">
        <p14:creationId xmlns:p14="http://schemas.microsoft.com/office/powerpoint/2010/main" val="3992636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74076-F9CE-454F-AEEC-9AE9B7164A0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2D01F30-209D-B445-9C6E-256C5788C8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7A1028-43B6-3A7F-EE89-6A7CD3F310C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239B039-7FB3-B4C6-4CFD-BE27394E55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8CEC5E7-A58B-78FD-AA6A-8852F4E37B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975D031-11F6-B170-DFB8-C896AA8EC99C}"/>
              </a:ext>
            </a:extLst>
          </p:cNvPr>
          <p:cNvSpPr>
            <a:spLocks noGrp="1"/>
          </p:cNvSpPr>
          <p:nvPr>
            <p:ph type="dt" sz="half" idx="10"/>
          </p:nvPr>
        </p:nvSpPr>
        <p:spPr/>
        <p:txBody>
          <a:bodyPr/>
          <a:lstStyle/>
          <a:p>
            <a:fld id="{15075ED0-BDC3-4D5C-8EA4-E4765DE70880}" type="datetimeFigureOut">
              <a:rPr lang="en-IN" smtClean="0"/>
              <a:t>30-08-2023</a:t>
            </a:fld>
            <a:endParaRPr lang="en-IN"/>
          </a:p>
        </p:txBody>
      </p:sp>
      <p:sp>
        <p:nvSpPr>
          <p:cNvPr id="8" name="Footer Placeholder 7">
            <a:extLst>
              <a:ext uri="{FF2B5EF4-FFF2-40B4-BE49-F238E27FC236}">
                <a16:creationId xmlns:a16="http://schemas.microsoft.com/office/drawing/2014/main" id="{DE210D46-AE55-74AA-3FB9-7E04185A0D0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2FC6FB0-0895-5E5E-F968-212BCDBA7DD8}"/>
              </a:ext>
            </a:extLst>
          </p:cNvPr>
          <p:cNvSpPr>
            <a:spLocks noGrp="1"/>
          </p:cNvSpPr>
          <p:nvPr>
            <p:ph type="sldNum" sz="quarter" idx="12"/>
          </p:nvPr>
        </p:nvSpPr>
        <p:spPr/>
        <p:txBody>
          <a:bodyPr/>
          <a:lstStyle/>
          <a:p>
            <a:fld id="{5B1D20BB-CF8A-4C68-BBBB-7292CC148937}" type="slidenum">
              <a:rPr lang="en-IN" smtClean="0"/>
              <a:t>‹#›</a:t>
            </a:fld>
            <a:endParaRPr lang="en-IN"/>
          </a:p>
        </p:txBody>
      </p:sp>
    </p:spTree>
    <p:extLst>
      <p:ext uri="{BB962C8B-B14F-4D97-AF65-F5344CB8AC3E}">
        <p14:creationId xmlns:p14="http://schemas.microsoft.com/office/powerpoint/2010/main" val="3046772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CE93E-2562-67D2-2F6B-EE0216284ED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4D6FBD7-F3CC-62BD-2D44-38794F13B4DA}"/>
              </a:ext>
            </a:extLst>
          </p:cNvPr>
          <p:cNvSpPr>
            <a:spLocks noGrp="1"/>
          </p:cNvSpPr>
          <p:nvPr>
            <p:ph type="dt" sz="half" idx="10"/>
          </p:nvPr>
        </p:nvSpPr>
        <p:spPr/>
        <p:txBody>
          <a:bodyPr/>
          <a:lstStyle/>
          <a:p>
            <a:fld id="{15075ED0-BDC3-4D5C-8EA4-E4765DE70880}" type="datetimeFigureOut">
              <a:rPr lang="en-IN" smtClean="0"/>
              <a:t>30-08-2023</a:t>
            </a:fld>
            <a:endParaRPr lang="en-IN"/>
          </a:p>
        </p:txBody>
      </p:sp>
      <p:sp>
        <p:nvSpPr>
          <p:cNvPr id="4" name="Footer Placeholder 3">
            <a:extLst>
              <a:ext uri="{FF2B5EF4-FFF2-40B4-BE49-F238E27FC236}">
                <a16:creationId xmlns:a16="http://schemas.microsoft.com/office/drawing/2014/main" id="{AA85CBA9-4F5B-98AC-8E60-6D85B046601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DF1AE0F-93F5-34EF-D173-321F50C79296}"/>
              </a:ext>
            </a:extLst>
          </p:cNvPr>
          <p:cNvSpPr>
            <a:spLocks noGrp="1"/>
          </p:cNvSpPr>
          <p:nvPr>
            <p:ph type="sldNum" sz="quarter" idx="12"/>
          </p:nvPr>
        </p:nvSpPr>
        <p:spPr/>
        <p:txBody>
          <a:bodyPr/>
          <a:lstStyle/>
          <a:p>
            <a:fld id="{5B1D20BB-CF8A-4C68-BBBB-7292CC148937}" type="slidenum">
              <a:rPr lang="en-IN" smtClean="0"/>
              <a:t>‹#›</a:t>
            </a:fld>
            <a:endParaRPr lang="en-IN"/>
          </a:p>
        </p:txBody>
      </p:sp>
    </p:spTree>
    <p:extLst>
      <p:ext uri="{BB962C8B-B14F-4D97-AF65-F5344CB8AC3E}">
        <p14:creationId xmlns:p14="http://schemas.microsoft.com/office/powerpoint/2010/main" val="2370329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5050CD-DC13-D8AD-978A-1FDCAB6B1480}"/>
              </a:ext>
            </a:extLst>
          </p:cNvPr>
          <p:cNvSpPr>
            <a:spLocks noGrp="1"/>
          </p:cNvSpPr>
          <p:nvPr>
            <p:ph type="dt" sz="half" idx="10"/>
          </p:nvPr>
        </p:nvSpPr>
        <p:spPr/>
        <p:txBody>
          <a:bodyPr/>
          <a:lstStyle/>
          <a:p>
            <a:fld id="{15075ED0-BDC3-4D5C-8EA4-E4765DE70880}" type="datetimeFigureOut">
              <a:rPr lang="en-IN" smtClean="0"/>
              <a:t>30-08-2023</a:t>
            </a:fld>
            <a:endParaRPr lang="en-IN"/>
          </a:p>
        </p:txBody>
      </p:sp>
      <p:sp>
        <p:nvSpPr>
          <p:cNvPr id="3" name="Footer Placeholder 2">
            <a:extLst>
              <a:ext uri="{FF2B5EF4-FFF2-40B4-BE49-F238E27FC236}">
                <a16:creationId xmlns:a16="http://schemas.microsoft.com/office/drawing/2014/main" id="{832FE66C-2F93-5774-2B14-77EB6A326AF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D1E7DED-7920-897A-152B-48088BAAA4D2}"/>
              </a:ext>
            </a:extLst>
          </p:cNvPr>
          <p:cNvSpPr>
            <a:spLocks noGrp="1"/>
          </p:cNvSpPr>
          <p:nvPr>
            <p:ph type="sldNum" sz="quarter" idx="12"/>
          </p:nvPr>
        </p:nvSpPr>
        <p:spPr/>
        <p:txBody>
          <a:bodyPr/>
          <a:lstStyle/>
          <a:p>
            <a:fld id="{5B1D20BB-CF8A-4C68-BBBB-7292CC148937}" type="slidenum">
              <a:rPr lang="en-IN" smtClean="0"/>
              <a:t>‹#›</a:t>
            </a:fld>
            <a:endParaRPr lang="en-IN"/>
          </a:p>
        </p:txBody>
      </p:sp>
    </p:spTree>
    <p:extLst>
      <p:ext uri="{BB962C8B-B14F-4D97-AF65-F5344CB8AC3E}">
        <p14:creationId xmlns:p14="http://schemas.microsoft.com/office/powerpoint/2010/main" val="1974088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80613-8316-19D2-B27D-F11C856375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9B18C72-FEB1-1142-FB0B-EFF6F95A32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1B80B50-0D99-56C9-9E37-C5C97E3A18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F7703E-368B-1877-6C8B-1702A40AB4F6}"/>
              </a:ext>
            </a:extLst>
          </p:cNvPr>
          <p:cNvSpPr>
            <a:spLocks noGrp="1"/>
          </p:cNvSpPr>
          <p:nvPr>
            <p:ph type="dt" sz="half" idx="10"/>
          </p:nvPr>
        </p:nvSpPr>
        <p:spPr/>
        <p:txBody>
          <a:bodyPr/>
          <a:lstStyle/>
          <a:p>
            <a:fld id="{15075ED0-BDC3-4D5C-8EA4-E4765DE70880}" type="datetimeFigureOut">
              <a:rPr lang="en-IN" smtClean="0"/>
              <a:t>30-08-2023</a:t>
            </a:fld>
            <a:endParaRPr lang="en-IN"/>
          </a:p>
        </p:txBody>
      </p:sp>
      <p:sp>
        <p:nvSpPr>
          <p:cNvPr id="6" name="Footer Placeholder 5">
            <a:extLst>
              <a:ext uri="{FF2B5EF4-FFF2-40B4-BE49-F238E27FC236}">
                <a16:creationId xmlns:a16="http://schemas.microsoft.com/office/drawing/2014/main" id="{B8C1426A-275A-F4C3-D73E-693704539BF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58449CE-3411-221C-EF8B-3CCED37B4E34}"/>
              </a:ext>
            </a:extLst>
          </p:cNvPr>
          <p:cNvSpPr>
            <a:spLocks noGrp="1"/>
          </p:cNvSpPr>
          <p:nvPr>
            <p:ph type="sldNum" sz="quarter" idx="12"/>
          </p:nvPr>
        </p:nvSpPr>
        <p:spPr/>
        <p:txBody>
          <a:bodyPr/>
          <a:lstStyle/>
          <a:p>
            <a:fld id="{5B1D20BB-CF8A-4C68-BBBB-7292CC148937}" type="slidenum">
              <a:rPr lang="en-IN" smtClean="0"/>
              <a:t>‹#›</a:t>
            </a:fld>
            <a:endParaRPr lang="en-IN"/>
          </a:p>
        </p:txBody>
      </p:sp>
    </p:spTree>
    <p:extLst>
      <p:ext uri="{BB962C8B-B14F-4D97-AF65-F5344CB8AC3E}">
        <p14:creationId xmlns:p14="http://schemas.microsoft.com/office/powerpoint/2010/main" val="3151972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A8FFD-B907-A0FD-44FB-5A0AFAE4C9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D8F25F7-1F1D-81F9-423D-F1609E116E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65D5E70-040A-D890-8781-1DAE8B653E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D9D04B-FEE1-E4C2-A88B-F700ECA0A3AE}"/>
              </a:ext>
            </a:extLst>
          </p:cNvPr>
          <p:cNvSpPr>
            <a:spLocks noGrp="1"/>
          </p:cNvSpPr>
          <p:nvPr>
            <p:ph type="dt" sz="half" idx="10"/>
          </p:nvPr>
        </p:nvSpPr>
        <p:spPr/>
        <p:txBody>
          <a:bodyPr/>
          <a:lstStyle/>
          <a:p>
            <a:fld id="{15075ED0-BDC3-4D5C-8EA4-E4765DE70880}" type="datetimeFigureOut">
              <a:rPr lang="en-IN" smtClean="0"/>
              <a:t>30-08-2023</a:t>
            </a:fld>
            <a:endParaRPr lang="en-IN"/>
          </a:p>
        </p:txBody>
      </p:sp>
      <p:sp>
        <p:nvSpPr>
          <p:cNvPr id="6" name="Footer Placeholder 5">
            <a:extLst>
              <a:ext uri="{FF2B5EF4-FFF2-40B4-BE49-F238E27FC236}">
                <a16:creationId xmlns:a16="http://schemas.microsoft.com/office/drawing/2014/main" id="{73C0ABAF-CF25-B707-F7D0-EE7A3CFEE2F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A889D1D-CB37-F698-78D9-DC8C6EA1CC66}"/>
              </a:ext>
            </a:extLst>
          </p:cNvPr>
          <p:cNvSpPr>
            <a:spLocks noGrp="1"/>
          </p:cNvSpPr>
          <p:nvPr>
            <p:ph type="sldNum" sz="quarter" idx="12"/>
          </p:nvPr>
        </p:nvSpPr>
        <p:spPr/>
        <p:txBody>
          <a:bodyPr/>
          <a:lstStyle/>
          <a:p>
            <a:fld id="{5B1D20BB-CF8A-4C68-BBBB-7292CC148937}" type="slidenum">
              <a:rPr lang="en-IN" smtClean="0"/>
              <a:t>‹#›</a:t>
            </a:fld>
            <a:endParaRPr lang="en-IN"/>
          </a:p>
        </p:txBody>
      </p:sp>
    </p:spTree>
    <p:extLst>
      <p:ext uri="{BB962C8B-B14F-4D97-AF65-F5344CB8AC3E}">
        <p14:creationId xmlns:p14="http://schemas.microsoft.com/office/powerpoint/2010/main" val="1249308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597A8A-C36E-9797-B140-904DE3996D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0C26E47-7BD3-70D0-D038-07E2261FE8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8A6012C-E0B2-41DC-64D7-84C5CE9A58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075ED0-BDC3-4D5C-8EA4-E4765DE70880}" type="datetimeFigureOut">
              <a:rPr lang="en-IN" smtClean="0"/>
              <a:t>30-08-2023</a:t>
            </a:fld>
            <a:endParaRPr lang="en-IN"/>
          </a:p>
        </p:txBody>
      </p:sp>
      <p:sp>
        <p:nvSpPr>
          <p:cNvPr id="5" name="Footer Placeholder 4">
            <a:extLst>
              <a:ext uri="{FF2B5EF4-FFF2-40B4-BE49-F238E27FC236}">
                <a16:creationId xmlns:a16="http://schemas.microsoft.com/office/drawing/2014/main" id="{B0AF192A-9C9B-1B99-4562-F00639AD44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178F181-E3A8-5A9B-8F00-90434E46A1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1D20BB-CF8A-4C68-BBBB-7292CC148937}" type="slidenum">
              <a:rPr lang="en-IN" smtClean="0"/>
              <a:t>‹#›</a:t>
            </a:fld>
            <a:endParaRPr lang="en-IN"/>
          </a:p>
        </p:txBody>
      </p:sp>
    </p:spTree>
    <p:extLst>
      <p:ext uri="{BB962C8B-B14F-4D97-AF65-F5344CB8AC3E}">
        <p14:creationId xmlns:p14="http://schemas.microsoft.com/office/powerpoint/2010/main" val="15970750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544B1-FB78-8430-9FFB-A34CC7610DD1}"/>
              </a:ext>
            </a:extLst>
          </p:cNvPr>
          <p:cNvSpPr>
            <a:spLocks noGrp="1"/>
          </p:cNvSpPr>
          <p:nvPr>
            <p:ph type="ctrTitle"/>
          </p:nvPr>
        </p:nvSpPr>
        <p:spPr/>
        <p:txBody>
          <a:bodyPr/>
          <a:lstStyle/>
          <a:p>
            <a:r>
              <a:rPr lang="en-US" dirty="0">
                <a:solidFill>
                  <a:schemeClr val="bg1"/>
                </a:solidFill>
              </a:rPr>
              <a:t>Task Management System</a:t>
            </a:r>
            <a:endParaRPr lang="en-IN" dirty="0">
              <a:solidFill>
                <a:schemeClr val="bg1"/>
              </a:solidFill>
            </a:endParaRPr>
          </a:p>
        </p:txBody>
      </p:sp>
      <p:sp>
        <p:nvSpPr>
          <p:cNvPr id="3" name="Subtitle 2">
            <a:extLst>
              <a:ext uri="{FF2B5EF4-FFF2-40B4-BE49-F238E27FC236}">
                <a16:creationId xmlns:a16="http://schemas.microsoft.com/office/drawing/2014/main" id="{FEBAF3C1-6FBF-DCEE-8A2A-E611FD75FD3E}"/>
              </a:ext>
            </a:extLst>
          </p:cNvPr>
          <p:cNvSpPr>
            <a:spLocks noGrp="1"/>
          </p:cNvSpPr>
          <p:nvPr>
            <p:ph type="subTitle" idx="1"/>
          </p:nvPr>
        </p:nvSpPr>
        <p:spPr/>
        <p:txBody>
          <a:bodyPr/>
          <a:lstStyle/>
          <a:p>
            <a:r>
              <a:rPr lang="en-US" dirty="0">
                <a:solidFill>
                  <a:schemeClr val="bg1"/>
                </a:solidFill>
              </a:rPr>
              <a:t>Java mini Project</a:t>
            </a:r>
            <a:endParaRPr lang="en-IN" dirty="0">
              <a:solidFill>
                <a:schemeClr val="bg1"/>
              </a:solidFill>
            </a:endParaRPr>
          </a:p>
        </p:txBody>
      </p:sp>
    </p:spTree>
    <p:extLst>
      <p:ext uri="{BB962C8B-B14F-4D97-AF65-F5344CB8AC3E}">
        <p14:creationId xmlns:p14="http://schemas.microsoft.com/office/powerpoint/2010/main" val="33467729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BFF2F-5229-9942-8A9B-847C881DBBC4}"/>
              </a:ext>
            </a:extLst>
          </p:cNvPr>
          <p:cNvSpPr>
            <a:spLocks noGrp="1"/>
          </p:cNvSpPr>
          <p:nvPr>
            <p:ph type="title"/>
          </p:nvPr>
        </p:nvSpPr>
        <p:spPr/>
        <p:txBody>
          <a:bodyPr/>
          <a:lstStyle/>
          <a:p>
            <a:r>
              <a:rPr lang="en-US" dirty="0">
                <a:solidFill>
                  <a:schemeClr val="bg1"/>
                </a:solidFill>
              </a:rPr>
              <a:t>View all task feature</a:t>
            </a:r>
            <a:endParaRPr lang="en-IN" dirty="0">
              <a:solidFill>
                <a:schemeClr val="bg1"/>
              </a:solidFill>
            </a:endParaRPr>
          </a:p>
        </p:txBody>
      </p:sp>
      <p:sp>
        <p:nvSpPr>
          <p:cNvPr id="3" name="Content Placeholder 2">
            <a:extLst>
              <a:ext uri="{FF2B5EF4-FFF2-40B4-BE49-F238E27FC236}">
                <a16:creationId xmlns:a16="http://schemas.microsoft.com/office/drawing/2014/main" id="{E7D01918-3FB5-19DA-A571-ABFAFB354CF3}"/>
              </a:ext>
            </a:extLst>
          </p:cNvPr>
          <p:cNvSpPr>
            <a:spLocks noGrp="1"/>
          </p:cNvSpPr>
          <p:nvPr>
            <p:ph sz="half" idx="1"/>
          </p:nvPr>
        </p:nvSpPr>
        <p:spPr/>
        <p:txBody>
          <a:bodyPr>
            <a:normAutofit/>
          </a:bodyPr>
          <a:lstStyle/>
          <a:p>
            <a:pPr algn="just"/>
            <a:r>
              <a:rPr lang="en-US" sz="2000" dirty="0">
                <a:solidFill>
                  <a:schemeClr val="bg1"/>
                </a:solidFill>
                <a:effectLst/>
              </a:rPr>
              <a:t>The 'View All Tasks' feature is an essential part of our task management system. It allows users to see a comprehensive list of all the tasks in the system, including their status and due dates.</a:t>
            </a:r>
            <a:endParaRPr lang="en-US" sz="2000" dirty="0">
              <a:solidFill>
                <a:schemeClr val="bg1"/>
              </a:solidFill>
            </a:endParaRPr>
          </a:p>
          <a:p>
            <a:pPr algn="just"/>
            <a:r>
              <a:rPr lang="en-US" sz="2000" dirty="0">
                <a:solidFill>
                  <a:schemeClr val="bg1"/>
                </a:solidFill>
                <a:effectLst/>
              </a:rPr>
              <a:t>Users can sort and filter the list based on various criteria, such as priority, date, or user assignment. They can also search for specific tasks using keywords or tags. This feature provides a quick and easy way to get an overview of all the tasks in the system and helps users stay organized and on top of their work.</a:t>
            </a:r>
            <a:endParaRPr lang="en-US" sz="2000" dirty="0">
              <a:solidFill>
                <a:schemeClr val="bg1"/>
              </a:solidFill>
            </a:endParaRPr>
          </a:p>
          <a:p>
            <a:pPr algn="just"/>
            <a:endParaRPr lang="en-IN" sz="2000" dirty="0">
              <a:solidFill>
                <a:schemeClr val="bg1"/>
              </a:solidFill>
            </a:endParaRPr>
          </a:p>
        </p:txBody>
      </p:sp>
      <p:pic>
        <p:nvPicPr>
          <p:cNvPr id="18" name="Content Placeholder 17">
            <a:extLst>
              <a:ext uri="{FF2B5EF4-FFF2-40B4-BE49-F238E27FC236}">
                <a16:creationId xmlns:a16="http://schemas.microsoft.com/office/drawing/2014/main" id="{F4C321A9-DBA9-484E-6C7D-E1A4AE951E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87331" y="1825625"/>
            <a:ext cx="4351338" cy="4351338"/>
          </a:xfrm>
          <a:prstGeom prst="roundRect">
            <a:avLst/>
          </a:prstGeom>
        </p:spPr>
      </p:pic>
    </p:spTree>
    <p:extLst>
      <p:ext uri="{BB962C8B-B14F-4D97-AF65-F5344CB8AC3E}">
        <p14:creationId xmlns:p14="http://schemas.microsoft.com/office/powerpoint/2010/main" val="6597192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189E5-0167-6106-2668-A12D33DBD217}"/>
              </a:ext>
            </a:extLst>
          </p:cNvPr>
          <p:cNvSpPr>
            <a:spLocks noGrp="1"/>
          </p:cNvSpPr>
          <p:nvPr>
            <p:ph type="title"/>
          </p:nvPr>
        </p:nvSpPr>
        <p:spPr/>
        <p:txBody>
          <a:bodyPr/>
          <a:lstStyle/>
          <a:p>
            <a:r>
              <a:rPr lang="en-US" dirty="0">
                <a:solidFill>
                  <a:schemeClr val="bg1"/>
                </a:solidFill>
              </a:rPr>
              <a:t>Lesson Learned</a:t>
            </a:r>
            <a:endParaRPr lang="en-IN" dirty="0">
              <a:solidFill>
                <a:schemeClr val="bg1"/>
              </a:solidFill>
            </a:endParaRPr>
          </a:p>
        </p:txBody>
      </p:sp>
      <p:sp>
        <p:nvSpPr>
          <p:cNvPr id="3" name="Content Placeholder 2">
            <a:extLst>
              <a:ext uri="{FF2B5EF4-FFF2-40B4-BE49-F238E27FC236}">
                <a16:creationId xmlns:a16="http://schemas.microsoft.com/office/drawing/2014/main" id="{5B5D32FF-4C74-EAA3-CB67-16017F9182A6}"/>
              </a:ext>
            </a:extLst>
          </p:cNvPr>
          <p:cNvSpPr>
            <a:spLocks noGrp="1"/>
          </p:cNvSpPr>
          <p:nvPr>
            <p:ph sz="half" idx="1"/>
          </p:nvPr>
        </p:nvSpPr>
        <p:spPr/>
        <p:txBody>
          <a:bodyPr>
            <a:noAutofit/>
          </a:bodyPr>
          <a:lstStyle/>
          <a:p>
            <a:pPr algn="just"/>
            <a:r>
              <a:rPr lang="en-US" sz="1800" dirty="0">
                <a:solidFill>
                  <a:schemeClr val="bg1"/>
                </a:solidFill>
                <a:effectLst/>
              </a:rPr>
              <a:t>During the project, our team learned many valuable lessons that will help us in future endeavors. One of the most important lessons was the importance of clear communication and effective teamwork. By breaking down tasks into smaller components and assigning them to team members based on their strengths, we were able to work together more efficiently and produce higher quality work.</a:t>
            </a:r>
            <a:endParaRPr lang="en-US" sz="1800" dirty="0">
              <a:solidFill>
                <a:schemeClr val="bg1"/>
              </a:solidFill>
            </a:endParaRPr>
          </a:p>
          <a:p>
            <a:pPr algn="just"/>
            <a:r>
              <a:rPr lang="en-US" sz="1800" dirty="0">
                <a:solidFill>
                  <a:schemeClr val="bg1"/>
                </a:solidFill>
                <a:effectLst/>
              </a:rPr>
              <a:t>Another key lesson we learned was the value of time management. By setting realistic deadlines and prioritizing tasks, we were able to stay on track and avoid last-minute rushes. We also learned the importance of taking breaks and stepping back from the project when necessary to avoid burnout and maintain a healthy work-life balance.</a:t>
            </a:r>
            <a:endParaRPr lang="en-US" sz="1800" dirty="0">
              <a:solidFill>
                <a:schemeClr val="bg1"/>
              </a:solidFill>
            </a:endParaRPr>
          </a:p>
          <a:p>
            <a:pPr algn="just"/>
            <a:endParaRPr lang="en-IN" sz="1800" dirty="0">
              <a:solidFill>
                <a:schemeClr val="bg1"/>
              </a:solidFill>
            </a:endParaRPr>
          </a:p>
        </p:txBody>
      </p:sp>
      <p:pic>
        <p:nvPicPr>
          <p:cNvPr id="6" name="Content Placeholder 5">
            <a:extLst>
              <a:ext uri="{FF2B5EF4-FFF2-40B4-BE49-F238E27FC236}">
                <a16:creationId xmlns:a16="http://schemas.microsoft.com/office/drawing/2014/main" id="{EBDA6D9B-D489-0A34-F90B-7BD36CE2CDE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87331" y="1825625"/>
            <a:ext cx="4351338" cy="4351338"/>
          </a:xfrm>
          <a:prstGeom prst="roundRect">
            <a:avLst/>
          </a:prstGeom>
        </p:spPr>
      </p:pic>
    </p:spTree>
    <p:extLst>
      <p:ext uri="{BB962C8B-B14F-4D97-AF65-F5344CB8AC3E}">
        <p14:creationId xmlns:p14="http://schemas.microsoft.com/office/powerpoint/2010/main" val="546067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BC4B4-3514-5F4A-9F7A-C8A6F855182F}"/>
              </a:ext>
            </a:extLst>
          </p:cNvPr>
          <p:cNvSpPr>
            <a:spLocks noGrp="1"/>
          </p:cNvSpPr>
          <p:nvPr>
            <p:ph type="title"/>
          </p:nvPr>
        </p:nvSpPr>
        <p:spPr/>
        <p:txBody>
          <a:bodyPr/>
          <a:lstStyle/>
          <a:p>
            <a:r>
              <a:rPr lang="en-US" dirty="0">
                <a:solidFill>
                  <a:schemeClr val="bg1"/>
                </a:solidFill>
              </a:rPr>
              <a:t>Future Improvement</a:t>
            </a:r>
            <a:endParaRPr lang="en-IN" dirty="0">
              <a:solidFill>
                <a:schemeClr val="bg1"/>
              </a:solidFill>
            </a:endParaRPr>
          </a:p>
        </p:txBody>
      </p:sp>
      <p:sp>
        <p:nvSpPr>
          <p:cNvPr id="3" name="Content Placeholder 2">
            <a:extLst>
              <a:ext uri="{FF2B5EF4-FFF2-40B4-BE49-F238E27FC236}">
                <a16:creationId xmlns:a16="http://schemas.microsoft.com/office/drawing/2014/main" id="{6B183D53-E259-ABCB-0A4F-34C2042CCD6B}"/>
              </a:ext>
            </a:extLst>
          </p:cNvPr>
          <p:cNvSpPr>
            <a:spLocks noGrp="1"/>
          </p:cNvSpPr>
          <p:nvPr>
            <p:ph sz="half" idx="1"/>
          </p:nvPr>
        </p:nvSpPr>
        <p:spPr/>
        <p:txBody>
          <a:bodyPr>
            <a:normAutofit/>
          </a:bodyPr>
          <a:lstStyle/>
          <a:p>
            <a:pPr algn="just"/>
            <a:r>
              <a:rPr lang="en-US" sz="2000" dirty="0">
                <a:solidFill>
                  <a:schemeClr val="bg1"/>
                </a:solidFill>
                <a:effectLst/>
              </a:rPr>
              <a:t>One potential future improvement for our task management system is to integrate with popular project management tools such as Jira or Trello. This would allow users to seamlessly switch between platforms and have all their tasks and projects in one place.</a:t>
            </a:r>
            <a:endParaRPr lang="en-US" sz="2000" dirty="0">
              <a:solidFill>
                <a:schemeClr val="bg1"/>
              </a:solidFill>
            </a:endParaRPr>
          </a:p>
          <a:p>
            <a:pPr algn="just"/>
            <a:r>
              <a:rPr lang="en-US" sz="2000" dirty="0">
                <a:solidFill>
                  <a:schemeClr val="bg1"/>
                </a:solidFill>
                <a:effectLst/>
              </a:rPr>
              <a:t>Another area for improvement is the user interface design. We could explore more modern and intuitive designs, such as using a card-based layout or implementing a dark mode option. Additionally, we could incorporate more customization options for users to personalize their experience.</a:t>
            </a:r>
            <a:endParaRPr lang="en-US" sz="2000" dirty="0">
              <a:solidFill>
                <a:schemeClr val="bg1"/>
              </a:solidFill>
            </a:endParaRPr>
          </a:p>
          <a:p>
            <a:pPr algn="just"/>
            <a:endParaRPr lang="en-IN" sz="2000" dirty="0">
              <a:solidFill>
                <a:schemeClr val="bg1"/>
              </a:solidFill>
            </a:endParaRPr>
          </a:p>
        </p:txBody>
      </p:sp>
      <p:pic>
        <p:nvPicPr>
          <p:cNvPr id="8" name="Content Placeholder 7">
            <a:extLst>
              <a:ext uri="{FF2B5EF4-FFF2-40B4-BE49-F238E27FC236}">
                <a16:creationId xmlns:a16="http://schemas.microsoft.com/office/drawing/2014/main" id="{0D0CEDFA-AF61-F645-E3C9-0B96D088C26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87331" y="1825625"/>
            <a:ext cx="4351338" cy="4351338"/>
          </a:xfrm>
          <a:prstGeom prst="roundRect">
            <a:avLst/>
          </a:prstGeom>
        </p:spPr>
      </p:pic>
    </p:spTree>
    <p:extLst>
      <p:ext uri="{BB962C8B-B14F-4D97-AF65-F5344CB8AC3E}">
        <p14:creationId xmlns:p14="http://schemas.microsoft.com/office/powerpoint/2010/main" val="6475506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4318B-2618-AE00-2658-0025FAA512D6}"/>
              </a:ext>
            </a:extLst>
          </p:cNvPr>
          <p:cNvSpPr>
            <a:spLocks noGrp="1"/>
          </p:cNvSpPr>
          <p:nvPr>
            <p:ph type="title"/>
          </p:nvPr>
        </p:nvSpPr>
        <p:spPr/>
        <p:txBody>
          <a:bodyPr/>
          <a:lstStyle/>
          <a:p>
            <a:r>
              <a:rPr lang="en-US" dirty="0">
                <a:solidFill>
                  <a:schemeClr val="bg1"/>
                </a:solidFill>
              </a:rPr>
              <a:t>Conclusion</a:t>
            </a:r>
            <a:endParaRPr lang="en-IN" dirty="0">
              <a:solidFill>
                <a:schemeClr val="bg1"/>
              </a:solidFill>
            </a:endParaRPr>
          </a:p>
        </p:txBody>
      </p:sp>
      <p:sp>
        <p:nvSpPr>
          <p:cNvPr id="3" name="Content Placeholder 2">
            <a:extLst>
              <a:ext uri="{FF2B5EF4-FFF2-40B4-BE49-F238E27FC236}">
                <a16:creationId xmlns:a16="http://schemas.microsoft.com/office/drawing/2014/main" id="{3FF472F3-F14D-BA8F-AAE7-B55C57C0E9FF}"/>
              </a:ext>
            </a:extLst>
          </p:cNvPr>
          <p:cNvSpPr>
            <a:spLocks noGrp="1"/>
          </p:cNvSpPr>
          <p:nvPr>
            <p:ph sz="half" idx="1"/>
          </p:nvPr>
        </p:nvSpPr>
        <p:spPr/>
        <p:txBody>
          <a:bodyPr>
            <a:noAutofit/>
          </a:bodyPr>
          <a:lstStyle/>
          <a:p>
            <a:pPr algn="just"/>
            <a:r>
              <a:rPr lang="en-US" sz="1800" dirty="0">
                <a:solidFill>
                  <a:schemeClr val="bg1"/>
                </a:solidFill>
                <a:effectLst/>
              </a:rPr>
              <a:t>In conclusion, we have presented a task management system project that aims to simplify and streamline the task management process for individuals and teams. The project features four key functionalities: add task, remove task, task status, and view all tasks. Through our presentation, we have demonstrated how each of these features works in practice, using examples and visuals to illustrate their functionality.</a:t>
            </a:r>
            <a:endParaRPr lang="en-US" sz="1800" dirty="0">
              <a:solidFill>
                <a:schemeClr val="bg1"/>
              </a:solidFill>
            </a:endParaRPr>
          </a:p>
          <a:p>
            <a:pPr algn="just"/>
            <a:r>
              <a:rPr lang="en-US" sz="1800" dirty="0">
                <a:solidFill>
                  <a:schemeClr val="bg1"/>
                </a:solidFill>
                <a:effectLst/>
              </a:rPr>
              <a:t>Along the way, our team faced several challenges, such as managing conflicting priorities and overcoming technical obstacles. However, through our hard work and perseverance, we were able to successfully complete the project and achieve our goals. We also learned valuable lessons about programming, teamwork, and time management, which we will carry with us into future projects.</a:t>
            </a:r>
            <a:endParaRPr lang="en-US" sz="1800" dirty="0">
              <a:solidFill>
                <a:schemeClr val="bg1"/>
              </a:solidFill>
            </a:endParaRPr>
          </a:p>
          <a:p>
            <a:pPr algn="just"/>
            <a:endParaRPr lang="en-IN" sz="1800" dirty="0">
              <a:solidFill>
                <a:schemeClr val="bg1"/>
              </a:solidFill>
            </a:endParaRPr>
          </a:p>
        </p:txBody>
      </p:sp>
      <p:pic>
        <p:nvPicPr>
          <p:cNvPr id="6" name="Content Placeholder 5">
            <a:extLst>
              <a:ext uri="{FF2B5EF4-FFF2-40B4-BE49-F238E27FC236}">
                <a16:creationId xmlns:a16="http://schemas.microsoft.com/office/drawing/2014/main" id="{6A495F40-184C-38A6-1651-1D17052B409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87331" y="1825625"/>
            <a:ext cx="4351338" cy="4351338"/>
          </a:xfrm>
          <a:prstGeom prst="roundRect">
            <a:avLst/>
          </a:prstGeom>
        </p:spPr>
      </p:pic>
    </p:spTree>
    <p:extLst>
      <p:ext uri="{BB962C8B-B14F-4D97-AF65-F5344CB8AC3E}">
        <p14:creationId xmlns:p14="http://schemas.microsoft.com/office/powerpoint/2010/main" val="22650639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EE441-A903-1388-3E02-2B0667A27BE4}"/>
              </a:ext>
            </a:extLst>
          </p:cNvPr>
          <p:cNvSpPr>
            <a:spLocks noGrp="1"/>
          </p:cNvSpPr>
          <p:nvPr>
            <p:ph type="title"/>
          </p:nvPr>
        </p:nvSpPr>
        <p:spPr/>
        <p:txBody>
          <a:bodyPr/>
          <a:lstStyle/>
          <a:p>
            <a:r>
              <a:rPr lang="en-US" dirty="0">
                <a:solidFill>
                  <a:schemeClr val="bg1"/>
                </a:solidFill>
              </a:rPr>
              <a:t>Reference</a:t>
            </a:r>
            <a:endParaRPr lang="en-IN" dirty="0">
              <a:solidFill>
                <a:schemeClr val="bg1"/>
              </a:solidFill>
            </a:endParaRPr>
          </a:p>
        </p:txBody>
      </p:sp>
      <p:sp>
        <p:nvSpPr>
          <p:cNvPr id="3" name="Content Placeholder 2">
            <a:extLst>
              <a:ext uri="{FF2B5EF4-FFF2-40B4-BE49-F238E27FC236}">
                <a16:creationId xmlns:a16="http://schemas.microsoft.com/office/drawing/2014/main" id="{853C34E4-5EA7-7EF4-9C75-DE0D946054F6}"/>
              </a:ext>
            </a:extLst>
          </p:cNvPr>
          <p:cNvSpPr>
            <a:spLocks noGrp="1"/>
          </p:cNvSpPr>
          <p:nvPr>
            <p:ph sz="half" idx="1"/>
          </p:nvPr>
        </p:nvSpPr>
        <p:spPr/>
        <p:txBody>
          <a:bodyPr>
            <a:normAutofit fontScale="77500" lnSpcReduction="20000"/>
          </a:bodyPr>
          <a:lstStyle/>
          <a:p>
            <a:pPr algn="just"/>
            <a:r>
              <a:rPr lang="en-US" dirty="0">
                <a:solidFill>
                  <a:schemeClr val="bg1"/>
                </a:solidFill>
                <a:effectLst/>
              </a:rPr>
              <a:t>The task management system project utilized a variety of references in its development, including programming guides, tutorials, and online resources. These references were carefully chosen to ensure the project was built using best practices and up-to-date techniques.</a:t>
            </a:r>
            <a:endParaRPr lang="en-US" dirty="0">
              <a:solidFill>
                <a:schemeClr val="bg1"/>
              </a:solidFill>
            </a:endParaRPr>
          </a:p>
          <a:p>
            <a:pPr algn="just"/>
            <a:r>
              <a:rPr lang="en-US" dirty="0">
                <a:solidFill>
                  <a:schemeClr val="bg1"/>
                </a:solidFill>
                <a:effectLst/>
              </a:rPr>
              <a:t>One of the key benefits of using references in software development is that it allows developers to learn from the experiences of others. By studying existing code, tutorials, and guides, the team was able to gain insights into how to approach certain problems and implement certain features more efficiently and effectively.</a:t>
            </a:r>
            <a:endParaRPr lang="en-US" dirty="0">
              <a:solidFill>
                <a:schemeClr val="bg1"/>
              </a:solidFill>
            </a:endParaRPr>
          </a:p>
          <a:p>
            <a:pPr algn="just"/>
            <a:endParaRPr lang="en-IN" dirty="0">
              <a:solidFill>
                <a:schemeClr val="bg1"/>
              </a:solidFill>
            </a:endParaRPr>
          </a:p>
        </p:txBody>
      </p:sp>
      <p:pic>
        <p:nvPicPr>
          <p:cNvPr id="6" name="Content Placeholder 5">
            <a:extLst>
              <a:ext uri="{FF2B5EF4-FFF2-40B4-BE49-F238E27FC236}">
                <a16:creationId xmlns:a16="http://schemas.microsoft.com/office/drawing/2014/main" id="{CBAB2D30-BDBA-09DA-E616-7040A1DBF19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87331" y="1825625"/>
            <a:ext cx="4351338" cy="4351338"/>
          </a:xfrm>
          <a:prstGeom prst="roundRect">
            <a:avLst/>
          </a:prstGeom>
        </p:spPr>
      </p:pic>
    </p:spTree>
    <p:extLst>
      <p:ext uri="{BB962C8B-B14F-4D97-AF65-F5344CB8AC3E}">
        <p14:creationId xmlns:p14="http://schemas.microsoft.com/office/powerpoint/2010/main" val="32830252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35ACD-881F-820C-76EB-FDA0810E4323}"/>
              </a:ext>
            </a:extLst>
          </p:cNvPr>
          <p:cNvSpPr>
            <a:spLocks noGrp="1"/>
          </p:cNvSpPr>
          <p:nvPr>
            <p:ph type="title"/>
          </p:nvPr>
        </p:nvSpPr>
        <p:spPr>
          <a:xfrm>
            <a:off x="789354" y="2861774"/>
            <a:ext cx="4815316" cy="2272934"/>
          </a:xfrm>
        </p:spPr>
        <p:txBody>
          <a:bodyPr>
            <a:noAutofit/>
          </a:bodyPr>
          <a:lstStyle/>
          <a:p>
            <a:pPr algn="ctr"/>
            <a:r>
              <a:rPr lang="en-IN" sz="6000" dirty="0">
                <a:solidFill>
                  <a:schemeClr val="bg1"/>
                </a:solidFill>
              </a:rPr>
              <a:t>Thank you</a:t>
            </a:r>
          </a:p>
        </p:txBody>
      </p:sp>
      <p:pic>
        <p:nvPicPr>
          <p:cNvPr id="14" name="Content Placeholder 13">
            <a:extLst>
              <a:ext uri="{FF2B5EF4-FFF2-40B4-BE49-F238E27FC236}">
                <a16:creationId xmlns:a16="http://schemas.microsoft.com/office/drawing/2014/main" id="{9FF29208-6B6A-3B57-D07E-3B7426B001E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87331" y="1825625"/>
            <a:ext cx="4351338" cy="4351338"/>
          </a:xfrm>
          <a:prstGeom prst="roundRect">
            <a:avLst/>
          </a:prstGeom>
        </p:spPr>
      </p:pic>
    </p:spTree>
    <p:extLst>
      <p:ext uri="{BB962C8B-B14F-4D97-AF65-F5344CB8AC3E}">
        <p14:creationId xmlns:p14="http://schemas.microsoft.com/office/powerpoint/2010/main" val="40191995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ADC10-0882-B856-94BC-F35E9EE29FE5}"/>
              </a:ext>
            </a:extLst>
          </p:cNvPr>
          <p:cNvSpPr>
            <a:spLocks noGrp="1"/>
          </p:cNvSpPr>
          <p:nvPr>
            <p:ph type="title"/>
          </p:nvPr>
        </p:nvSpPr>
        <p:spPr/>
        <p:txBody>
          <a:bodyPr/>
          <a:lstStyle/>
          <a:p>
            <a:r>
              <a:rPr lang="en-US" dirty="0">
                <a:solidFill>
                  <a:schemeClr val="bg1"/>
                </a:solidFill>
              </a:rPr>
              <a:t>Table of Content</a:t>
            </a:r>
            <a:endParaRPr lang="en-IN" dirty="0">
              <a:solidFill>
                <a:schemeClr val="bg1"/>
              </a:solidFill>
            </a:endParaRPr>
          </a:p>
        </p:txBody>
      </p:sp>
      <p:sp>
        <p:nvSpPr>
          <p:cNvPr id="3" name="Content Placeholder 2">
            <a:extLst>
              <a:ext uri="{FF2B5EF4-FFF2-40B4-BE49-F238E27FC236}">
                <a16:creationId xmlns:a16="http://schemas.microsoft.com/office/drawing/2014/main" id="{92115C64-C6E2-632E-51EC-A7412B3A3B83}"/>
              </a:ext>
            </a:extLst>
          </p:cNvPr>
          <p:cNvSpPr>
            <a:spLocks noGrp="1"/>
          </p:cNvSpPr>
          <p:nvPr>
            <p:ph sz="half" idx="1"/>
          </p:nvPr>
        </p:nvSpPr>
        <p:spPr/>
        <p:txBody>
          <a:bodyPr>
            <a:normAutofit/>
          </a:bodyPr>
          <a:lstStyle/>
          <a:p>
            <a:r>
              <a:rPr lang="en-US" b="1" dirty="0">
                <a:solidFill>
                  <a:schemeClr val="bg1"/>
                </a:solidFill>
                <a:effectLst/>
              </a:rPr>
              <a:t>Introduction</a:t>
            </a:r>
            <a:endParaRPr lang="en-US" b="1" dirty="0">
              <a:solidFill>
                <a:schemeClr val="bg1"/>
              </a:solidFill>
            </a:endParaRPr>
          </a:p>
          <a:p>
            <a:r>
              <a:rPr lang="en-US" b="1" dirty="0">
                <a:solidFill>
                  <a:schemeClr val="bg1"/>
                </a:solidFill>
                <a:effectLst/>
              </a:rPr>
              <a:t>Project Overview</a:t>
            </a:r>
            <a:endParaRPr lang="en-US" b="1" dirty="0">
              <a:solidFill>
                <a:schemeClr val="bg1"/>
              </a:solidFill>
            </a:endParaRPr>
          </a:p>
          <a:p>
            <a:r>
              <a:rPr lang="en-US" b="1" dirty="0">
                <a:solidFill>
                  <a:schemeClr val="bg1"/>
                </a:solidFill>
                <a:effectLst/>
              </a:rPr>
              <a:t>Project Team</a:t>
            </a:r>
            <a:endParaRPr lang="en-US" b="1" dirty="0">
              <a:solidFill>
                <a:schemeClr val="bg1"/>
              </a:solidFill>
            </a:endParaRPr>
          </a:p>
          <a:p>
            <a:r>
              <a:rPr lang="en-US" b="1" dirty="0">
                <a:solidFill>
                  <a:schemeClr val="bg1"/>
                </a:solidFill>
                <a:effectLst/>
              </a:rPr>
              <a:t>Features</a:t>
            </a:r>
            <a:endParaRPr lang="en-US" b="1" dirty="0">
              <a:solidFill>
                <a:schemeClr val="bg1"/>
              </a:solidFill>
            </a:endParaRPr>
          </a:p>
          <a:p>
            <a:r>
              <a:rPr lang="en-US" b="1" dirty="0">
                <a:solidFill>
                  <a:schemeClr val="bg1"/>
                </a:solidFill>
                <a:effectLst/>
              </a:rPr>
              <a:t>Add Task Feature</a:t>
            </a:r>
            <a:endParaRPr lang="en-US" b="1" dirty="0">
              <a:solidFill>
                <a:schemeClr val="bg1"/>
              </a:solidFill>
            </a:endParaRPr>
          </a:p>
          <a:p>
            <a:r>
              <a:rPr lang="en-US" b="1" dirty="0">
                <a:solidFill>
                  <a:schemeClr val="bg1"/>
                </a:solidFill>
                <a:effectLst/>
              </a:rPr>
              <a:t>Remove Task Feature</a:t>
            </a:r>
            <a:endParaRPr lang="en-US" b="1" dirty="0">
              <a:solidFill>
                <a:schemeClr val="bg1"/>
              </a:solidFill>
            </a:endParaRPr>
          </a:p>
          <a:p>
            <a:r>
              <a:rPr lang="en-US" b="1" dirty="0">
                <a:solidFill>
                  <a:schemeClr val="bg1"/>
                </a:solidFill>
                <a:effectLst/>
              </a:rPr>
              <a:t>Task Status Feature</a:t>
            </a:r>
            <a:endParaRPr lang="en-US" b="1" dirty="0">
              <a:solidFill>
                <a:schemeClr val="bg1"/>
              </a:solidFill>
            </a:endParaRPr>
          </a:p>
          <a:p>
            <a:r>
              <a:rPr lang="en-US" b="1" dirty="0">
                <a:solidFill>
                  <a:schemeClr val="bg1"/>
                </a:solidFill>
                <a:effectLst/>
              </a:rPr>
              <a:t>View All Tasks Feature</a:t>
            </a:r>
            <a:endParaRPr lang="en-US" b="1" dirty="0">
              <a:solidFill>
                <a:schemeClr val="bg1"/>
              </a:solidFill>
            </a:endParaRPr>
          </a:p>
        </p:txBody>
      </p:sp>
      <p:sp>
        <p:nvSpPr>
          <p:cNvPr id="4" name="Content Placeholder 3">
            <a:extLst>
              <a:ext uri="{FF2B5EF4-FFF2-40B4-BE49-F238E27FC236}">
                <a16:creationId xmlns:a16="http://schemas.microsoft.com/office/drawing/2014/main" id="{01A96325-716F-DA55-A2A3-8E887F5023DE}"/>
              </a:ext>
            </a:extLst>
          </p:cNvPr>
          <p:cNvSpPr>
            <a:spLocks noGrp="1"/>
          </p:cNvSpPr>
          <p:nvPr>
            <p:ph sz="half" idx="2"/>
          </p:nvPr>
        </p:nvSpPr>
        <p:spPr/>
        <p:txBody>
          <a:bodyPr>
            <a:normAutofit/>
          </a:bodyPr>
          <a:lstStyle/>
          <a:p>
            <a:r>
              <a:rPr lang="en-US" b="1" dirty="0">
                <a:solidFill>
                  <a:schemeClr val="bg1"/>
                </a:solidFill>
                <a:effectLst/>
              </a:rPr>
              <a:t>Lessons Learned</a:t>
            </a:r>
            <a:endParaRPr lang="en-US" b="1" dirty="0">
              <a:solidFill>
                <a:schemeClr val="bg1"/>
              </a:solidFill>
            </a:endParaRPr>
          </a:p>
          <a:p>
            <a:r>
              <a:rPr lang="en-US" b="1" dirty="0">
                <a:solidFill>
                  <a:schemeClr val="bg1"/>
                </a:solidFill>
                <a:effectLst/>
              </a:rPr>
              <a:t>Future Improvements</a:t>
            </a:r>
            <a:endParaRPr lang="en-US" b="1" dirty="0">
              <a:solidFill>
                <a:schemeClr val="bg1"/>
              </a:solidFill>
            </a:endParaRPr>
          </a:p>
          <a:p>
            <a:r>
              <a:rPr lang="en-US" b="1" dirty="0">
                <a:solidFill>
                  <a:schemeClr val="bg1"/>
                </a:solidFill>
                <a:effectLst/>
              </a:rPr>
              <a:t>Conclusion</a:t>
            </a:r>
            <a:endParaRPr lang="en-US" b="1" dirty="0">
              <a:solidFill>
                <a:schemeClr val="bg1"/>
              </a:solidFill>
            </a:endParaRPr>
          </a:p>
          <a:p>
            <a:r>
              <a:rPr lang="en-US" b="1" dirty="0">
                <a:solidFill>
                  <a:schemeClr val="bg1"/>
                </a:solidFill>
                <a:effectLst/>
              </a:rPr>
              <a:t>References</a:t>
            </a:r>
            <a:endParaRPr lang="en-US" b="1" dirty="0">
              <a:solidFill>
                <a:schemeClr val="bg1"/>
              </a:solidFill>
            </a:endParaRPr>
          </a:p>
          <a:p>
            <a:r>
              <a:rPr lang="en-US" b="1" dirty="0">
                <a:solidFill>
                  <a:schemeClr val="bg1"/>
                </a:solidFill>
                <a:effectLst/>
              </a:rPr>
              <a:t>Thank you</a:t>
            </a:r>
            <a:endParaRPr lang="en-US" b="1" dirty="0">
              <a:solidFill>
                <a:schemeClr val="bg1"/>
              </a:solidFill>
            </a:endParaRPr>
          </a:p>
          <a:p>
            <a:endParaRPr lang="en-IN" dirty="0">
              <a:solidFill>
                <a:schemeClr val="bg1"/>
              </a:solidFill>
            </a:endParaRPr>
          </a:p>
        </p:txBody>
      </p:sp>
    </p:spTree>
    <p:extLst>
      <p:ext uri="{BB962C8B-B14F-4D97-AF65-F5344CB8AC3E}">
        <p14:creationId xmlns:p14="http://schemas.microsoft.com/office/powerpoint/2010/main" val="6658067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BEF6E-8DFE-78A0-4EC2-978F00B697A2}"/>
              </a:ext>
            </a:extLst>
          </p:cNvPr>
          <p:cNvSpPr>
            <a:spLocks noGrp="1"/>
          </p:cNvSpPr>
          <p:nvPr>
            <p:ph type="title"/>
          </p:nvPr>
        </p:nvSpPr>
        <p:spPr/>
        <p:txBody>
          <a:bodyPr/>
          <a:lstStyle/>
          <a:p>
            <a:r>
              <a:rPr lang="en-US" dirty="0">
                <a:solidFill>
                  <a:schemeClr val="bg1"/>
                </a:solidFill>
              </a:rPr>
              <a:t>Introduction</a:t>
            </a:r>
            <a:endParaRPr lang="en-IN" dirty="0">
              <a:solidFill>
                <a:schemeClr val="bg1"/>
              </a:solidFill>
            </a:endParaRPr>
          </a:p>
        </p:txBody>
      </p:sp>
      <p:sp>
        <p:nvSpPr>
          <p:cNvPr id="3" name="Content Placeholder 2">
            <a:extLst>
              <a:ext uri="{FF2B5EF4-FFF2-40B4-BE49-F238E27FC236}">
                <a16:creationId xmlns:a16="http://schemas.microsoft.com/office/drawing/2014/main" id="{AE75BB65-B519-1BA1-2014-291B4DA9C3D5}"/>
              </a:ext>
            </a:extLst>
          </p:cNvPr>
          <p:cNvSpPr>
            <a:spLocks noGrp="1"/>
          </p:cNvSpPr>
          <p:nvPr>
            <p:ph sz="half" idx="1"/>
          </p:nvPr>
        </p:nvSpPr>
        <p:spPr/>
        <p:txBody>
          <a:bodyPr>
            <a:normAutofit/>
          </a:bodyPr>
          <a:lstStyle/>
          <a:p>
            <a:pPr algn="just"/>
            <a:r>
              <a:rPr lang="en-US" sz="2000" dirty="0">
                <a:solidFill>
                  <a:schemeClr val="bg1"/>
                </a:solidFill>
                <a:effectLst/>
              </a:rPr>
              <a:t>Good afternoon everyone, and thank you for joining us today. We are excited to present our task management system project, which we have been working on for the past few months.</a:t>
            </a:r>
            <a:endParaRPr lang="en-US" sz="2000" dirty="0">
              <a:solidFill>
                <a:schemeClr val="bg1"/>
              </a:solidFill>
            </a:endParaRPr>
          </a:p>
          <a:p>
            <a:pPr algn="just"/>
            <a:r>
              <a:rPr lang="en-US" sz="2000" dirty="0">
                <a:solidFill>
                  <a:schemeClr val="bg1"/>
                </a:solidFill>
                <a:effectLst/>
              </a:rPr>
              <a:t>Our team consists of four members who all share a passion for software development and problem-solving. We have put in countless hours of hard work and dedication to bring this project to life, and we are excited to share it with you.</a:t>
            </a:r>
            <a:endParaRPr lang="en-US" sz="2000" dirty="0">
              <a:solidFill>
                <a:schemeClr val="bg1"/>
              </a:solidFill>
            </a:endParaRPr>
          </a:p>
          <a:p>
            <a:endParaRPr lang="en-IN" sz="2000" dirty="0">
              <a:solidFill>
                <a:schemeClr val="bg1"/>
              </a:solidFill>
            </a:endParaRPr>
          </a:p>
        </p:txBody>
      </p:sp>
      <p:pic>
        <p:nvPicPr>
          <p:cNvPr id="10" name="Content Placeholder 9">
            <a:extLst>
              <a:ext uri="{FF2B5EF4-FFF2-40B4-BE49-F238E27FC236}">
                <a16:creationId xmlns:a16="http://schemas.microsoft.com/office/drawing/2014/main" id="{63491138-E7A6-7FDD-27D5-4ACEDA86804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87331" y="1825625"/>
            <a:ext cx="4351338" cy="4351338"/>
          </a:xfrm>
          <a:prstGeom prst="flowChartAlternateProcess">
            <a:avLst/>
          </a:prstGeom>
        </p:spPr>
      </p:pic>
    </p:spTree>
    <p:extLst>
      <p:ext uri="{BB962C8B-B14F-4D97-AF65-F5344CB8AC3E}">
        <p14:creationId xmlns:p14="http://schemas.microsoft.com/office/powerpoint/2010/main" val="2032354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234C1-F35F-F649-2CED-69EA3161AF1D}"/>
              </a:ext>
            </a:extLst>
          </p:cNvPr>
          <p:cNvSpPr>
            <a:spLocks noGrp="1"/>
          </p:cNvSpPr>
          <p:nvPr>
            <p:ph type="title"/>
          </p:nvPr>
        </p:nvSpPr>
        <p:spPr/>
        <p:txBody>
          <a:bodyPr/>
          <a:lstStyle/>
          <a:p>
            <a:r>
              <a:rPr lang="en-US" dirty="0">
                <a:solidFill>
                  <a:schemeClr val="bg1"/>
                </a:solidFill>
              </a:rPr>
              <a:t>Project Overview</a:t>
            </a:r>
            <a:endParaRPr lang="en-IN" dirty="0">
              <a:solidFill>
                <a:schemeClr val="bg1"/>
              </a:solidFill>
            </a:endParaRPr>
          </a:p>
        </p:txBody>
      </p:sp>
      <p:sp>
        <p:nvSpPr>
          <p:cNvPr id="3" name="Content Placeholder 2">
            <a:extLst>
              <a:ext uri="{FF2B5EF4-FFF2-40B4-BE49-F238E27FC236}">
                <a16:creationId xmlns:a16="http://schemas.microsoft.com/office/drawing/2014/main" id="{9F037551-A14A-32B7-8CF9-09FD6982A32A}"/>
              </a:ext>
            </a:extLst>
          </p:cNvPr>
          <p:cNvSpPr>
            <a:spLocks noGrp="1"/>
          </p:cNvSpPr>
          <p:nvPr>
            <p:ph sz="half" idx="1"/>
          </p:nvPr>
        </p:nvSpPr>
        <p:spPr/>
        <p:txBody>
          <a:bodyPr>
            <a:normAutofit/>
          </a:bodyPr>
          <a:lstStyle/>
          <a:p>
            <a:pPr algn="just"/>
            <a:r>
              <a:rPr lang="en-US" sz="2000" dirty="0">
                <a:solidFill>
                  <a:schemeClr val="bg1"/>
                </a:solidFill>
                <a:effectLst/>
              </a:rPr>
              <a:t>Our task management system project is a comprehensive solution designed to help teams manage their tasks more effectively. The purpose of the project is to provide an intuitive and user-friendly platform that allows users to create, assign, and track tasks from start to finish.</a:t>
            </a:r>
            <a:endParaRPr lang="en-US" sz="2000" dirty="0">
              <a:solidFill>
                <a:schemeClr val="bg1"/>
              </a:solidFill>
            </a:endParaRPr>
          </a:p>
          <a:p>
            <a:pPr algn="just"/>
            <a:r>
              <a:rPr lang="en-US" sz="2000" dirty="0">
                <a:solidFill>
                  <a:schemeClr val="bg1"/>
                </a:solidFill>
                <a:effectLst/>
              </a:rPr>
              <a:t>The system comes equipped with a range of features that make task management a breeze. These include the ability to add new tasks, delete existing ones, and mark tasks as complete. Users can also view all tasks in the system at a glance, making it easy to stay on top of their workload.</a:t>
            </a:r>
            <a:endParaRPr lang="en-US" sz="2000" dirty="0">
              <a:solidFill>
                <a:schemeClr val="bg1"/>
              </a:solidFill>
            </a:endParaRPr>
          </a:p>
          <a:p>
            <a:endParaRPr lang="en-IN" sz="2000" dirty="0">
              <a:solidFill>
                <a:schemeClr val="bg1"/>
              </a:solidFill>
            </a:endParaRPr>
          </a:p>
        </p:txBody>
      </p:sp>
      <p:pic>
        <p:nvPicPr>
          <p:cNvPr id="10" name="Content Placeholder 9">
            <a:extLst>
              <a:ext uri="{FF2B5EF4-FFF2-40B4-BE49-F238E27FC236}">
                <a16:creationId xmlns:a16="http://schemas.microsoft.com/office/drawing/2014/main" id="{120C6E0B-02E5-098D-5C75-BDBD7C125FB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87331" y="1825625"/>
            <a:ext cx="4351338" cy="4351338"/>
          </a:xfrm>
          <a:prstGeom prst="roundRect">
            <a:avLst/>
          </a:prstGeom>
        </p:spPr>
      </p:pic>
    </p:spTree>
    <p:extLst>
      <p:ext uri="{BB962C8B-B14F-4D97-AF65-F5344CB8AC3E}">
        <p14:creationId xmlns:p14="http://schemas.microsoft.com/office/powerpoint/2010/main" val="17878672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E9D29-FF06-8C2A-7E6E-AA65E2C47521}"/>
              </a:ext>
            </a:extLst>
          </p:cNvPr>
          <p:cNvSpPr>
            <a:spLocks noGrp="1"/>
          </p:cNvSpPr>
          <p:nvPr>
            <p:ph type="title"/>
          </p:nvPr>
        </p:nvSpPr>
        <p:spPr/>
        <p:txBody>
          <a:bodyPr/>
          <a:lstStyle/>
          <a:p>
            <a:r>
              <a:rPr lang="en-US" dirty="0">
                <a:solidFill>
                  <a:schemeClr val="bg1"/>
                </a:solidFill>
              </a:rPr>
              <a:t>Project team</a:t>
            </a:r>
            <a:endParaRPr lang="en-IN" dirty="0">
              <a:solidFill>
                <a:schemeClr val="bg1"/>
              </a:solidFill>
            </a:endParaRPr>
          </a:p>
        </p:txBody>
      </p:sp>
      <p:sp>
        <p:nvSpPr>
          <p:cNvPr id="3" name="Content Placeholder 2">
            <a:extLst>
              <a:ext uri="{FF2B5EF4-FFF2-40B4-BE49-F238E27FC236}">
                <a16:creationId xmlns:a16="http://schemas.microsoft.com/office/drawing/2014/main" id="{2783F875-7110-6581-51E4-628B036AF312}"/>
              </a:ext>
            </a:extLst>
          </p:cNvPr>
          <p:cNvSpPr>
            <a:spLocks noGrp="1"/>
          </p:cNvSpPr>
          <p:nvPr>
            <p:ph sz="half" idx="1"/>
          </p:nvPr>
        </p:nvSpPr>
        <p:spPr/>
        <p:txBody>
          <a:bodyPr>
            <a:normAutofit fontScale="77500" lnSpcReduction="20000"/>
          </a:bodyPr>
          <a:lstStyle/>
          <a:p>
            <a:pPr algn="just"/>
            <a:r>
              <a:rPr lang="en-US" dirty="0">
                <a:solidFill>
                  <a:schemeClr val="bg1"/>
                </a:solidFill>
                <a:effectLst/>
              </a:rPr>
              <a:t>Our project team consisted of three individuals. Each member brought a unique perspective and expertise to the table, which allowed us to collaborate effectively and develop a successful task management system.</a:t>
            </a:r>
            <a:endParaRPr lang="en-US" dirty="0">
              <a:solidFill>
                <a:schemeClr val="bg1"/>
              </a:solidFill>
            </a:endParaRPr>
          </a:p>
          <a:p>
            <a:pPr algn="just"/>
            <a:r>
              <a:rPr lang="en-US" dirty="0">
                <a:solidFill>
                  <a:schemeClr val="bg1"/>
                </a:solidFill>
                <a:effectLst/>
              </a:rPr>
              <a:t>The team was led by John, who served as the project manager and oversaw the development process. Sarah was responsible for front-end development, while Michael handled back-end development. Finally, Emily was in charge of quality assurance and testing. Together, we worked tirelessly to ensure that the project met all requirements and delivered a seamless user experience.</a:t>
            </a:r>
            <a:endParaRPr lang="en-US" dirty="0">
              <a:solidFill>
                <a:schemeClr val="bg1"/>
              </a:solidFill>
            </a:endParaRPr>
          </a:p>
          <a:p>
            <a:pPr algn="just"/>
            <a:endParaRPr lang="en-IN" dirty="0">
              <a:solidFill>
                <a:schemeClr val="bg1"/>
              </a:solidFill>
            </a:endParaRPr>
          </a:p>
        </p:txBody>
      </p:sp>
      <p:pic>
        <p:nvPicPr>
          <p:cNvPr id="10" name="Content Placeholder 9">
            <a:extLst>
              <a:ext uri="{FF2B5EF4-FFF2-40B4-BE49-F238E27FC236}">
                <a16:creationId xmlns:a16="http://schemas.microsoft.com/office/drawing/2014/main" id="{FEDCA30A-D59A-A9B0-6CA0-8418F11E54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87331" y="1825625"/>
            <a:ext cx="4351338" cy="4351338"/>
          </a:xfrm>
          <a:prstGeom prst="roundRect">
            <a:avLst/>
          </a:prstGeom>
        </p:spPr>
      </p:pic>
    </p:spTree>
    <p:extLst>
      <p:ext uri="{BB962C8B-B14F-4D97-AF65-F5344CB8AC3E}">
        <p14:creationId xmlns:p14="http://schemas.microsoft.com/office/powerpoint/2010/main" val="19519379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36D2E-E64D-5DA5-3F4F-C48B259F6498}"/>
              </a:ext>
            </a:extLst>
          </p:cNvPr>
          <p:cNvSpPr>
            <a:spLocks noGrp="1"/>
          </p:cNvSpPr>
          <p:nvPr>
            <p:ph type="title"/>
          </p:nvPr>
        </p:nvSpPr>
        <p:spPr/>
        <p:txBody>
          <a:bodyPr/>
          <a:lstStyle/>
          <a:p>
            <a:r>
              <a:rPr lang="en-US" dirty="0">
                <a:solidFill>
                  <a:schemeClr val="bg1"/>
                </a:solidFill>
              </a:rPr>
              <a:t>Features</a:t>
            </a:r>
            <a:endParaRPr lang="en-IN" dirty="0">
              <a:solidFill>
                <a:schemeClr val="bg1"/>
              </a:solidFill>
            </a:endParaRPr>
          </a:p>
        </p:txBody>
      </p:sp>
      <p:sp>
        <p:nvSpPr>
          <p:cNvPr id="3" name="Content Placeholder 2">
            <a:extLst>
              <a:ext uri="{FF2B5EF4-FFF2-40B4-BE49-F238E27FC236}">
                <a16:creationId xmlns:a16="http://schemas.microsoft.com/office/drawing/2014/main" id="{E9074FF8-148F-DCA6-09DA-AF33CE72E5DD}"/>
              </a:ext>
            </a:extLst>
          </p:cNvPr>
          <p:cNvSpPr>
            <a:spLocks noGrp="1"/>
          </p:cNvSpPr>
          <p:nvPr>
            <p:ph sz="half" idx="1"/>
          </p:nvPr>
        </p:nvSpPr>
        <p:spPr/>
        <p:txBody>
          <a:bodyPr>
            <a:normAutofit/>
          </a:bodyPr>
          <a:lstStyle/>
          <a:p>
            <a:pPr algn="just"/>
            <a:r>
              <a:rPr lang="en-US" sz="2000" dirty="0">
                <a:solidFill>
                  <a:schemeClr val="bg1"/>
                </a:solidFill>
                <a:effectLst/>
              </a:rPr>
              <a:t>The task management system project includes several key features that make it a powerful tool for organizing and managing tasks. One of the most important features is the ability to add new tasks to the system quickly and easily. This feature allows users to create new tasks on the fly, ensuring that nothing falls through the cracks.</a:t>
            </a:r>
            <a:endParaRPr lang="en-US" sz="2000" dirty="0">
              <a:solidFill>
                <a:schemeClr val="bg1"/>
              </a:solidFill>
            </a:endParaRPr>
          </a:p>
          <a:p>
            <a:pPr algn="just"/>
            <a:r>
              <a:rPr lang="en-US" sz="2000" dirty="0">
                <a:solidFill>
                  <a:schemeClr val="bg1"/>
                </a:solidFill>
                <a:effectLst/>
              </a:rPr>
              <a:t>Another key feature of the project is the ability to view all tasks in the system at once. This feature provides users with a comprehensive overview of all their tasks, making it easy to prioritize and manage their workload effectively.</a:t>
            </a:r>
            <a:endParaRPr lang="en-US" sz="2000" dirty="0">
              <a:solidFill>
                <a:schemeClr val="bg1"/>
              </a:solidFill>
            </a:endParaRPr>
          </a:p>
          <a:p>
            <a:pPr algn="just"/>
            <a:endParaRPr lang="en-IN" sz="2000" dirty="0">
              <a:solidFill>
                <a:schemeClr val="bg1"/>
              </a:solidFill>
            </a:endParaRPr>
          </a:p>
        </p:txBody>
      </p:sp>
      <p:pic>
        <p:nvPicPr>
          <p:cNvPr id="10" name="Content Placeholder 9">
            <a:extLst>
              <a:ext uri="{FF2B5EF4-FFF2-40B4-BE49-F238E27FC236}">
                <a16:creationId xmlns:a16="http://schemas.microsoft.com/office/drawing/2014/main" id="{5B12E2F8-507A-72A7-4033-B62C5CFFCC9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87331" y="1825625"/>
            <a:ext cx="4351338" cy="4351338"/>
          </a:xfrm>
          <a:prstGeom prst="roundRect">
            <a:avLst/>
          </a:prstGeom>
        </p:spPr>
      </p:pic>
    </p:spTree>
    <p:extLst>
      <p:ext uri="{BB962C8B-B14F-4D97-AF65-F5344CB8AC3E}">
        <p14:creationId xmlns:p14="http://schemas.microsoft.com/office/powerpoint/2010/main" val="40899063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EBBC6-FC40-FA2F-06A7-904EAF3FF503}"/>
              </a:ext>
            </a:extLst>
          </p:cNvPr>
          <p:cNvSpPr>
            <a:spLocks noGrp="1"/>
          </p:cNvSpPr>
          <p:nvPr>
            <p:ph type="title"/>
          </p:nvPr>
        </p:nvSpPr>
        <p:spPr/>
        <p:txBody>
          <a:bodyPr/>
          <a:lstStyle/>
          <a:p>
            <a:r>
              <a:rPr lang="en-US" dirty="0">
                <a:solidFill>
                  <a:schemeClr val="bg1"/>
                </a:solidFill>
              </a:rPr>
              <a:t>Add task feature</a:t>
            </a:r>
            <a:endParaRPr lang="en-IN" dirty="0">
              <a:solidFill>
                <a:schemeClr val="bg1"/>
              </a:solidFill>
            </a:endParaRPr>
          </a:p>
        </p:txBody>
      </p:sp>
      <p:sp>
        <p:nvSpPr>
          <p:cNvPr id="3" name="Content Placeholder 2">
            <a:extLst>
              <a:ext uri="{FF2B5EF4-FFF2-40B4-BE49-F238E27FC236}">
                <a16:creationId xmlns:a16="http://schemas.microsoft.com/office/drawing/2014/main" id="{C30D83F6-D4F5-CBAD-5B18-5C90049BC0A3}"/>
              </a:ext>
            </a:extLst>
          </p:cNvPr>
          <p:cNvSpPr>
            <a:spLocks noGrp="1"/>
          </p:cNvSpPr>
          <p:nvPr>
            <p:ph sz="half" idx="1"/>
          </p:nvPr>
        </p:nvSpPr>
        <p:spPr/>
        <p:txBody>
          <a:bodyPr>
            <a:normAutofit fontScale="70000" lnSpcReduction="20000"/>
          </a:bodyPr>
          <a:lstStyle/>
          <a:p>
            <a:pPr algn="just"/>
            <a:r>
              <a:rPr lang="en-US" dirty="0">
                <a:solidFill>
                  <a:schemeClr val="bg1"/>
                </a:solidFill>
                <a:effectLst/>
              </a:rPr>
              <a:t>The 'add task' feature is a crucial part of our task management system. It allows users to easily create new tasks and add them to the system, ensuring that all team members are aware of what needs to be done. To use this feature, simply click on the 'add task' button, which can be found on the main dashboard of the system.</a:t>
            </a:r>
            <a:endParaRPr lang="en-US" dirty="0">
              <a:solidFill>
                <a:schemeClr val="bg1"/>
              </a:solidFill>
            </a:endParaRPr>
          </a:p>
          <a:p>
            <a:pPr algn="just"/>
            <a:r>
              <a:rPr lang="en-US" dirty="0">
                <a:solidFill>
                  <a:schemeClr val="bg1"/>
                </a:solidFill>
                <a:effectLst/>
              </a:rPr>
              <a:t>Once you have clicked on the 'add task' button, you will be taken to a new page where you can enter all the details of the task. This includes the task name, description, due date, priority level, and any attachments or notes that may be relevant. Once you have filled in all the necessary information, simply click 'submit' and the task will be added to the system. It's that easy!</a:t>
            </a:r>
            <a:endParaRPr lang="en-US" dirty="0">
              <a:solidFill>
                <a:schemeClr val="bg1"/>
              </a:solidFill>
            </a:endParaRPr>
          </a:p>
          <a:p>
            <a:pPr algn="just"/>
            <a:endParaRPr lang="en-IN" dirty="0">
              <a:solidFill>
                <a:schemeClr val="bg1"/>
              </a:solidFill>
            </a:endParaRPr>
          </a:p>
        </p:txBody>
      </p:sp>
      <p:pic>
        <p:nvPicPr>
          <p:cNvPr id="6" name="Content Placeholder 5">
            <a:extLst>
              <a:ext uri="{FF2B5EF4-FFF2-40B4-BE49-F238E27FC236}">
                <a16:creationId xmlns:a16="http://schemas.microsoft.com/office/drawing/2014/main" id="{31AEA9D6-B210-EF65-40A3-FFEDE91A878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87331" y="1825625"/>
            <a:ext cx="4351338" cy="4351338"/>
          </a:xfrm>
          <a:prstGeom prst="roundRect">
            <a:avLst/>
          </a:prstGeom>
        </p:spPr>
      </p:pic>
    </p:spTree>
    <p:extLst>
      <p:ext uri="{BB962C8B-B14F-4D97-AF65-F5344CB8AC3E}">
        <p14:creationId xmlns:p14="http://schemas.microsoft.com/office/powerpoint/2010/main" val="15795766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8F876-DB88-5002-A285-C1611128DF4D}"/>
              </a:ext>
            </a:extLst>
          </p:cNvPr>
          <p:cNvSpPr>
            <a:spLocks noGrp="1"/>
          </p:cNvSpPr>
          <p:nvPr>
            <p:ph type="title"/>
          </p:nvPr>
        </p:nvSpPr>
        <p:spPr/>
        <p:txBody>
          <a:bodyPr/>
          <a:lstStyle/>
          <a:p>
            <a:r>
              <a:rPr lang="en-US" dirty="0">
                <a:solidFill>
                  <a:schemeClr val="bg1"/>
                </a:solidFill>
              </a:rPr>
              <a:t>Remove Task Feature</a:t>
            </a:r>
            <a:endParaRPr lang="en-IN" dirty="0">
              <a:solidFill>
                <a:schemeClr val="bg1"/>
              </a:solidFill>
            </a:endParaRPr>
          </a:p>
        </p:txBody>
      </p:sp>
      <p:sp>
        <p:nvSpPr>
          <p:cNvPr id="3" name="Content Placeholder 2">
            <a:extLst>
              <a:ext uri="{FF2B5EF4-FFF2-40B4-BE49-F238E27FC236}">
                <a16:creationId xmlns:a16="http://schemas.microsoft.com/office/drawing/2014/main" id="{4F5B1167-E31B-E82D-C02F-D6A314086E32}"/>
              </a:ext>
            </a:extLst>
          </p:cNvPr>
          <p:cNvSpPr>
            <a:spLocks noGrp="1"/>
          </p:cNvSpPr>
          <p:nvPr>
            <p:ph sz="half" idx="1"/>
          </p:nvPr>
        </p:nvSpPr>
        <p:spPr/>
        <p:txBody>
          <a:bodyPr>
            <a:normAutofit/>
          </a:bodyPr>
          <a:lstStyle/>
          <a:p>
            <a:pPr algn="just"/>
            <a:r>
              <a:rPr lang="en-US" sz="2000" dirty="0">
                <a:solidFill>
                  <a:schemeClr val="bg1"/>
                </a:solidFill>
                <a:effectLst/>
              </a:rPr>
              <a:t>The 'remove task' feature of our task management system project allows users to easily delete tasks from the system. This feature is particularly useful for removing tasks that are no longer relevant or necessary, or for correcting any mistakes made when adding new tasks.</a:t>
            </a:r>
            <a:endParaRPr lang="en-US" sz="2000" dirty="0">
              <a:solidFill>
                <a:schemeClr val="bg1"/>
              </a:solidFill>
            </a:endParaRPr>
          </a:p>
          <a:p>
            <a:pPr algn="just"/>
            <a:r>
              <a:rPr lang="en-US" sz="2000" dirty="0">
                <a:solidFill>
                  <a:schemeClr val="bg1"/>
                </a:solidFill>
                <a:effectLst/>
              </a:rPr>
              <a:t>To use this feature, users simply need to select the task they want to remove and click on the 'delete' button. The system will then prompt the user to confirm the deletion before permanently removing the task from the database.</a:t>
            </a:r>
            <a:endParaRPr lang="en-US" sz="2000" dirty="0">
              <a:solidFill>
                <a:schemeClr val="bg1"/>
              </a:solidFill>
            </a:endParaRPr>
          </a:p>
        </p:txBody>
      </p:sp>
      <p:pic>
        <p:nvPicPr>
          <p:cNvPr id="6" name="Content Placeholder 5">
            <a:extLst>
              <a:ext uri="{FF2B5EF4-FFF2-40B4-BE49-F238E27FC236}">
                <a16:creationId xmlns:a16="http://schemas.microsoft.com/office/drawing/2014/main" id="{4F90ABEB-9652-26C5-4295-858AF789A89E}"/>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718" t="2408" r="2627" b="2759"/>
          <a:stretch/>
        </p:blipFill>
        <p:spPr>
          <a:xfrm>
            <a:off x="6705599" y="1930400"/>
            <a:ext cx="4118709" cy="4126524"/>
          </a:xfrm>
          <a:prstGeom prst="roundRect">
            <a:avLst/>
          </a:prstGeom>
        </p:spPr>
      </p:pic>
    </p:spTree>
    <p:extLst>
      <p:ext uri="{BB962C8B-B14F-4D97-AF65-F5344CB8AC3E}">
        <p14:creationId xmlns:p14="http://schemas.microsoft.com/office/powerpoint/2010/main" val="511625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446D1-515B-0B39-9FF1-9D2D9E3AF064}"/>
              </a:ext>
            </a:extLst>
          </p:cNvPr>
          <p:cNvSpPr>
            <a:spLocks noGrp="1"/>
          </p:cNvSpPr>
          <p:nvPr>
            <p:ph type="title"/>
          </p:nvPr>
        </p:nvSpPr>
        <p:spPr/>
        <p:txBody>
          <a:bodyPr/>
          <a:lstStyle/>
          <a:p>
            <a:r>
              <a:rPr lang="en-US" dirty="0">
                <a:solidFill>
                  <a:schemeClr val="bg1"/>
                </a:solidFill>
              </a:rPr>
              <a:t>Task status feature</a:t>
            </a:r>
            <a:endParaRPr lang="en-IN" dirty="0">
              <a:solidFill>
                <a:schemeClr val="bg1"/>
              </a:solidFill>
            </a:endParaRPr>
          </a:p>
        </p:txBody>
      </p:sp>
      <p:sp>
        <p:nvSpPr>
          <p:cNvPr id="3" name="Content Placeholder 2">
            <a:extLst>
              <a:ext uri="{FF2B5EF4-FFF2-40B4-BE49-F238E27FC236}">
                <a16:creationId xmlns:a16="http://schemas.microsoft.com/office/drawing/2014/main" id="{CD82CDC1-A122-E978-3171-46E8BD47143E}"/>
              </a:ext>
            </a:extLst>
          </p:cNvPr>
          <p:cNvSpPr>
            <a:spLocks noGrp="1"/>
          </p:cNvSpPr>
          <p:nvPr>
            <p:ph sz="half" idx="1"/>
          </p:nvPr>
        </p:nvSpPr>
        <p:spPr/>
        <p:txBody>
          <a:bodyPr>
            <a:noAutofit/>
          </a:bodyPr>
          <a:lstStyle/>
          <a:p>
            <a:pPr algn="just"/>
            <a:r>
              <a:rPr lang="en-US" sz="2000" dirty="0">
                <a:solidFill>
                  <a:schemeClr val="bg1"/>
                </a:solidFill>
                <a:effectLst/>
              </a:rPr>
              <a:t>The task status feature of our task management system allows users to keep track of their progress and manage their workload more effectively. When a user creates a new task, they can assign it a status of 'not started', 'in progress', or 'completed'. This status is displayed alongside the task name in the task list, making it easy for users to see which tasks are still outstanding and which ones have been completed.</a:t>
            </a:r>
            <a:endParaRPr lang="en-US" sz="2000" dirty="0">
              <a:solidFill>
                <a:schemeClr val="bg1"/>
              </a:solidFill>
            </a:endParaRPr>
          </a:p>
          <a:p>
            <a:pPr algn="just"/>
            <a:r>
              <a:rPr lang="en-US" sz="2000" dirty="0">
                <a:solidFill>
                  <a:schemeClr val="bg1"/>
                </a:solidFill>
                <a:effectLst/>
              </a:rPr>
              <a:t>Users can also change the status of a task at any time by clicking on the task and selecting the appropriate status from a dropdown menu. This allows users to update the status of their tasks as they work on them, providing a real-time view of their progress and helping them stay organized.</a:t>
            </a:r>
            <a:endParaRPr lang="en-US" sz="2000" dirty="0">
              <a:solidFill>
                <a:schemeClr val="bg1"/>
              </a:solidFill>
            </a:endParaRPr>
          </a:p>
          <a:p>
            <a:pPr algn="just"/>
            <a:endParaRPr lang="en-IN" sz="2000" dirty="0">
              <a:solidFill>
                <a:schemeClr val="bg1"/>
              </a:solidFill>
            </a:endParaRPr>
          </a:p>
        </p:txBody>
      </p:sp>
      <p:pic>
        <p:nvPicPr>
          <p:cNvPr id="6" name="Content Placeholder 5">
            <a:extLst>
              <a:ext uri="{FF2B5EF4-FFF2-40B4-BE49-F238E27FC236}">
                <a16:creationId xmlns:a16="http://schemas.microsoft.com/office/drawing/2014/main" id="{1BB8BB5F-E8C8-D84A-5A26-953B0566779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87331" y="1825625"/>
            <a:ext cx="4351338" cy="4351338"/>
          </a:xfrm>
          <a:prstGeom prst="roundRect">
            <a:avLst/>
          </a:prstGeom>
        </p:spPr>
      </p:pic>
    </p:spTree>
    <p:extLst>
      <p:ext uri="{BB962C8B-B14F-4D97-AF65-F5344CB8AC3E}">
        <p14:creationId xmlns:p14="http://schemas.microsoft.com/office/powerpoint/2010/main" val="17726113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228</TotalTime>
  <Words>1386</Words>
  <Application>Microsoft Office PowerPoint</Application>
  <PresentationFormat>Widescreen</PresentationFormat>
  <Paragraphs>53</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Task Management System</vt:lpstr>
      <vt:lpstr>Table of Content</vt:lpstr>
      <vt:lpstr>Introduction</vt:lpstr>
      <vt:lpstr>Project Overview</vt:lpstr>
      <vt:lpstr>Project team</vt:lpstr>
      <vt:lpstr>Features</vt:lpstr>
      <vt:lpstr>Add task feature</vt:lpstr>
      <vt:lpstr>Remove Task Feature</vt:lpstr>
      <vt:lpstr>Task status feature</vt:lpstr>
      <vt:lpstr>View all task feature</vt:lpstr>
      <vt:lpstr>Lesson Learned</vt:lpstr>
      <vt:lpstr>Future Improvement</vt:lpstr>
      <vt:lpstr>Conclusion</vt:lpstr>
      <vt:lpstr>Reference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Task Management System</dc:title>
  <dc:creator>Hemax Patel</dc:creator>
  <cp:lastModifiedBy>Hemax Patel</cp:lastModifiedBy>
  <cp:revision>7</cp:revision>
  <dcterms:created xsi:type="dcterms:W3CDTF">2023-08-30T12:31:18Z</dcterms:created>
  <dcterms:modified xsi:type="dcterms:W3CDTF">2023-08-30T16:19:28Z</dcterms:modified>
</cp:coreProperties>
</file>